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669088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9" autoAdjust="0"/>
  </p:normalViewPr>
  <p:slideViewPr>
    <p:cSldViewPr>
      <p:cViewPr>
        <p:scale>
          <a:sx n="80" d="100"/>
          <a:sy n="80" d="100"/>
        </p:scale>
        <p:origin x="-166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68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14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12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85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92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27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94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19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68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70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4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3CFF-9F26-4976-BD72-29750DCD6398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A4CF-7059-4083-92AF-34AFB155902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7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cid:image010.jpg@01D3F8CD.0726E510" TargetMode="External"/><Relationship Id="rId18" Type="http://schemas.openxmlformats.org/officeDocument/2006/relationships/image" Target="cid:image012.jpg@01D622F9.F843C3C0" TargetMode="External"/><Relationship Id="rId3" Type="http://schemas.openxmlformats.org/officeDocument/2006/relationships/image" Target="cid:image002.jpg@01D3F8CD.0726E510" TargetMode="External"/><Relationship Id="rId7" Type="http://schemas.openxmlformats.org/officeDocument/2006/relationships/image" Target="cid:image004.jpg@01D3F8CD.0726E510" TargetMode="External"/><Relationship Id="rId12" Type="http://schemas.openxmlformats.org/officeDocument/2006/relationships/image" Target="../media/image10.jpeg"/><Relationship Id="rId17" Type="http://schemas.openxmlformats.org/officeDocument/2006/relationships/image" Target="../media/image13.jpeg"/><Relationship Id="rId2" Type="http://schemas.openxmlformats.org/officeDocument/2006/relationships/image" Target="../media/image5.jpeg"/><Relationship Id="rId16" Type="http://schemas.openxmlformats.org/officeDocument/2006/relationships/image" Target="cid:image013.jpg@01D3F8CD.0726E51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cid:image009.jpg@01D3F8CD.0726E510" TargetMode="External"/><Relationship Id="rId5" Type="http://schemas.openxmlformats.org/officeDocument/2006/relationships/image" Target="cid:image003.jpg@01D3F8CD.0726E510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19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cid:image008.jpg@01D3F8CD.0726E510" TargetMode="Externa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cid:image009.png@01D6252B.031BE6F0" TargetMode="External"/><Relationship Id="rId13" Type="http://schemas.openxmlformats.org/officeDocument/2006/relationships/image" Target="../media/image27.png"/><Relationship Id="rId3" Type="http://schemas.openxmlformats.org/officeDocument/2006/relationships/image" Target="cid:image029.jpg@01D3F8CD.0726E510" TargetMode="External"/><Relationship Id="rId7" Type="http://schemas.openxmlformats.org/officeDocument/2006/relationships/image" Target="../media/image24.png"/><Relationship Id="rId12" Type="http://schemas.openxmlformats.org/officeDocument/2006/relationships/image" Target="cid:image011.png@01D6252B.031BE6F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cid:image030.jpg@01D3F8CD.0726E510" TargetMode="External"/><Relationship Id="rId10" Type="http://schemas.openxmlformats.org/officeDocument/2006/relationships/image" Target="cid:image010.png@01D6252B.031BE6F0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5.png"/><Relationship Id="rId14" Type="http://schemas.openxmlformats.org/officeDocument/2006/relationships/image" Target="cid:image012.png@01D6252B.031BE6F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5" y="3933056"/>
            <a:ext cx="7360414" cy="24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2875"/>
            <a:ext cx="20764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20" y="2555032"/>
            <a:ext cx="40481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1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89" y="116632"/>
            <a:ext cx="3457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8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Beschrijving: Beschrijving: Beschrijving: Beschrijving: Beschrijving: Beschrijving: cid:image004.jpg@01D3B495.1B3BB16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23" y="97582"/>
            <a:ext cx="1353402" cy="18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schrijving: Beschrijving: Beschrijving: Beschrijving: Beschrijving: Beschrijving: cid:image005.jpg@01D3B495.1B3BB16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08" y="116633"/>
            <a:ext cx="1141619" cy="18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Beschrijving: Beschrijving: Beschrijving: Beschrijving: Beschrijving: Beschrijving: cid:image006.jpg@01D3B495.1B3BB16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0" y="116632"/>
            <a:ext cx="2446754" cy="18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720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11" descr="Beschrijving: Beschrijving: Beschrijving: Beschrijving: Beschrijving: Beschrijving: cid:image053.jpg@01D3B495.1B3BB160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46" y="2481766"/>
            <a:ext cx="1667315" cy="16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eschrijving: Beschrijving: Beschrijving: Beschrijving: Beschrijving: Beschrijving: cid:image054.jpg@01D3B495.1B3BB160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96" y="2481766"/>
            <a:ext cx="1117363" cy="16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Beschrijving: Beschrijving: Beschrijving: Beschrijving: Beschrijving: Beschrijving: cid:image055.jpg@01D3B495.1B3BB160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0" y="2481767"/>
            <a:ext cx="1551404" cy="16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endParaRPr kumimoji="0" lang="de-L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362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L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</a:t>
            </a:r>
            <a:endParaRPr kumimoji="0" lang="de-L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4" name="Picture 1" descr="Description: cid:image012.jpg@01D4F479.4130BBC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85756"/>
            <a:ext cx="2063325" cy="206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Beschrijving: Beschrijving: Beschrijving: Beschrijving: Beschrijving: Beschrijving: cid:image058.jpg@01D3B495.1B3BB160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8" y="4528170"/>
            <a:ext cx="1871326" cy="18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id:image012.jpg@01D622F9.F843C3C0"/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20" y="4509120"/>
            <a:ext cx="293554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5857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2" name="Picture 24" descr="Beschrijving: Beschrijving: Beschrijving: Beschrijving: Beschrijving: Beschrijving: cid:image059.jpg@01D3B495.1B3BB16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23408"/>
            <a:ext cx="1869004" cy="186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2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0" y="116632"/>
            <a:ext cx="2767664" cy="228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914116" cy="298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2133277" cy="231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4" y="2780928"/>
            <a:ext cx="2389745" cy="258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41" y="2898759"/>
            <a:ext cx="2704331" cy="28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23" y="3717032"/>
            <a:ext cx="2356850" cy="254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93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schrijving: Beschrijving: Beschrijving: Beschrijving: Beschrijving: Beschrijving: cid:image063.jpg@01D3B495.1B3BB16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7087"/>
            <a:ext cx="2088232" cy="34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Beschrijving: Beschrijving: Beschrijving: Beschrijving: Beschrijving: Beschrijving: Beschrijving: Beschrijving: G:\Foto's\Aquarium en vijverplanten\Catalogus afbeeldingen\1B Afbeeldingen Nieuwe Website met watermerk\facebook\edit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17424"/>
            <a:ext cx="2736304" cy="18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9263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9263" y="508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74" y="301708"/>
            <a:ext cx="1944370" cy="30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1708"/>
            <a:ext cx="1944370" cy="30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1" name="Picture 9" descr="Description: cid:image018.png@01D62528.C9ED25D0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37" y="3461515"/>
            <a:ext cx="2109589" cy="14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scription: cid:image019.png@01D62529.2F8FAC00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4830"/>
            <a:ext cx="2109787" cy="20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escription: cid:image020.png@01D62529.2F8FAC00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1168"/>
            <a:ext cx="1908289" cy="183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scription: cid:image021.png@01D62529.2F8FAC00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62" y="5351960"/>
            <a:ext cx="1963479" cy="12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738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143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1419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6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00709"/>
            <a:ext cx="4003645" cy="5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2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6471"/>
            <a:ext cx="8136904" cy="29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97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390"/>
            <a:ext cx="4160992" cy="5993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1840"/>
            <a:ext cx="4295958" cy="59938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6176" y="548680"/>
            <a:ext cx="12961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6323935" y="5393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823B"/>
                </a:solidFill>
                <a:latin typeface="Aharoni" pitchFamily="2" charset="-79"/>
                <a:cs typeface="Aharoni" pitchFamily="2" charset="-79"/>
              </a:rPr>
              <a:t>Juillet</a:t>
            </a:r>
            <a:endParaRPr lang="nl-NL" dirty="0">
              <a:solidFill>
                <a:srgbClr val="00823B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097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Songrow - Anja</dc:creator>
  <cp:lastModifiedBy>Songrow - An</cp:lastModifiedBy>
  <cp:revision>28</cp:revision>
  <cp:lastPrinted>2020-06-02T08:48:49Z</cp:lastPrinted>
  <dcterms:created xsi:type="dcterms:W3CDTF">2020-06-02T07:25:43Z</dcterms:created>
  <dcterms:modified xsi:type="dcterms:W3CDTF">2020-07-06T09:03:59Z</dcterms:modified>
</cp:coreProperties>
</file>